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9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8" autoAdjust="0"/>
    <p:restoredTop sz="94671" autoAdjust="0"/>
  </p:normalViewPr>
  <p:slideViewPr>
    <p:cSldViewPr snapToGrid="0" snapToObjects="1">
      <p:cViewPr varScale="1">
        <p:scale>
          <a:sx n="99" d="100"/>
          <a:sy n="99" d="100"/>
        </p:scale>
        <p:origin x="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A85D6-F1DD-9440-9C8A-7EBA08C3591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25B6-3173-AB41-83C7-AA9ABD4F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BC0C-66F2-AC4C-A49E-9C9A7AE04283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7AD47-A211-014F-9664-8B2CA9F30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0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30CE-80C6-EF4F-A89C-44E761AA0A2F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39A1-C805-A642-8886-E4B944B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71" y="-37009"/>
            <a:ext cx="9674942" cy="69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FAZRUL HAFIZ</dc:creator>
  <cp:lastModifiedBy>Jamal Zaidi Ismail</cp:lastModifiedBy>
  <cp:revision>160</cp:revision>
  <cp:lastPrinted>2015-11-23T21:10:34Z</cp:lastPrinted>
  <dcterms:created xsi:type="dcterms:W3CDTF">2012-11-25T17:08:02Z</dcterms:created>
  <dcterms:modified xsi:type="dcterms:W3CDTF">2018-07-03T07:08:54Z</dcterms:modified>
</cp:coreProperties>
</file>